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6" autoAdjust="0"/>
    <p:restoredTop sz="94660"/>
  </p:normalViewPr>
  <p:slideViewPr>
    <p:cSldViewPr>
      <p:cViewPr>
        <p:scale>
          <a:sx n="100" d="100"/>
          <a:sy n="100" d="100"/>
        </p:scale>
        <p:origin x="-113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fa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drofa.ru/cat/product4618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ocuments\лепим из пластилина\prezentaciya_o_krasnoy_knige_238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81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57356" y="1285860"/>
            <a:ext cx="5643602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ОМРК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b="1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сновы </a:t>
            </a:r>
            <a:r>
              <a:rPr lang="ru-RU" b="1" dirty="0" smtClean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2060"/>
                </a:solidFill>
              </a:rPr>
              <a:t>ировых </a:t>
            </a:r>
            <a:r>
              <a:rPr lang="ru-RU" b="1" dirty="0" smtClean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елигиозных 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ультур)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ocuments\лепим из пластилина\prezentaciya_o_krasnoy_knige_238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819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071934" y="1071546"/>
            <a:ext cx="342902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http://www.drofa.ru/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http://www.drofa.ru/cat/product4618.htm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2051" name="Picture 3" descr="C:\Users\Администратор\Documents\лепим из пластилина\4618_big_1344926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142984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ocuments\лепим из пластилина\prezentaciya_o_krasnoy_knige_238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8192"/>
          </a:xfrm>
          <a:prstGeom prst="rect">
            <a:avLst/>
          </a:prstGeom>
          <a:noFill/>
        </p:spPr>
      </p:pic>
      <p:sp>
        <p:nvSpPr>
          <p:cNvPr id="4" name="Содержимое 9"/>
          <p:cNvSpPr>
            <a:spLocks noGrp="1"/>
          </p:cNvSpPr>
          <p:nvPr>
            <p:ph type="ctrTitle"/>
          </p:nvPr>
        </p:nvSpPr>
        <p:spPr>
          <a:xfrm>
            <a:off x="1928794" y="714356"/>
            <a:ext cx="5643563" cy="450059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содержании учебника важным является то,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культура осмысливается в логике истории развития человечества, во взаимосвязи современности с прошлым. Материал учебника подобран таким образом, чтобы школьники узнали и смогли представить, как жили раньше наши предки и как живут сейчас представители различных сообществ; какой мир окружает человека сегодня; каковы были и есть ценности и нравственные основы жизни; почему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люди поступали и поступают так, а не иначе; каков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 и есть их язык, быт, обычаи, одежда, привычки,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ритуалы, традиции, обряды — все, что мы называем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«образ жизни».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ocuments\лепим из пластилина\prezentaciya_o_krasnoy_knige_238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81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57356" y="1285860"/>
            <a:ext cx="5643602" cy="278608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D:\2139100-Osnovy_Religii\page_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64" t="3320" r="5718" b="4593"/>
          <a:stretch>
            <a:fillRect/>
          </a:stretch>
        </p:blipFill>
        <p:spPr bwMode="auto">
          <a:xfrm>
            <a:off x="4714876" y="785794"/>
            <a:ext cx="2857520" cy="38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samsonova\Рабочий стол\Началка\ДНК\4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142984"/>
            <a:ext cx="2643206" cy="40158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ocuments\лепим из пластилина\prezentaciya_o_krasnoy_knige_238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8192"/>
          </a:xfrm>
          <a:prstGeom prst="rect">
            <a:avLst/>
          </a:prstGeom>
          <a:noFill/>
        </p:spPr>
      </p:pic>
      <p:pic>
        <p:nvPicPr>
          <p:cNvPr id="4" name="Picture 4" descr="C:\Documents and Settings\samsonova\Рабочий стол\Началка\ДНК\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85794"/>
            <a:ext cx="2500330" cy="38024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2" descr="D:\2139100-Osnovy_Religii\page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24855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ocuments\лепим из пластилина\prezentaciya_o_krasnoy_knige_238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8192"/>
          </a:xfrm>
          <a:prstGeom prst="rect">
            <a:avLst/>
          </a:prstGeom>
          <a:noFill/>
        </p:spPr>
      </p:pic>
      <p:pic>
        <p:nvPicPr>
          <p:cNvPr id="4" name="Picture 3" descr="C:\Documents and Settings\samsonova\Рабочий стол\Началка\ДНК\4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71546"/>
            <a:ext cx="2502793" cy="38061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113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ОМРК   (Основы Мировых Религиозных Культур)</vt:lpstr>
      <vt:lpstr>Слайд 2</vt:lpstr>
      <vt:lpstr>В содержании учебника важным является то, что культура осмысливается в логике истории развития человечества, во взаимосвязи современности с прошлым. Материал учебника подобран таким образом, чтобы школьники узнали и смогли представить, как жили раньше наши предки и как живут сейчас представители различных сообществ; какой мир окружает человека сегодня; каковы были и есть ценности и нравственные основы жизни; почему люди поступали и поступают так, а не иначе; каков был и есть их язык, быт, обычаи, одежда, привычки, ритуалы, традиции, обряды — все, что мы называем «образ жизни».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9</cp:revision>
  <dcterms:created xsi:type="dcterms:W3CDTF">2014-02-16T10:29:53Z</dcterms:created>
  <dcterms:modified xsi:type="dcterms:W3CDTF">2014-02-19T14:30:35Z</dcterms:modified>
</cp:coreProperties>
</file>